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016918-C961-4D0A-90AA-78B10ABBC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7CA3A3B-F7FC-4272-B3A4-B0A4F953B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84774F-0A9E-47FF-AAD9-B062933C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84E011-1142-4D47-9EB0-D3346FE4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30358A-F8C1-410E-A7A7-90825CF5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086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CDB057-4D65-4C2D-BA33-55530A537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DBE9FF9-5120-431D-B561-AFCC25E14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A7C527-88DF-42EF-B27D-EF8C389F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273187-1243-4607-A235-83E9EE6B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425819-84FD-45EB-A14C-B2D2648B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671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DE78187-169D-440E-8341-41335F2BF2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32BDE96-7A64-4D6C-8C95-742528902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2541E3-C6E3-4E7C-ACE5-B6AF0E9A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49260D-FC70-4D89-A865-624685D6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3736B9-231A-41F6-93E7-F54895D8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98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B5DBBF-7C21-4F0C-8DCA-08680E9ED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08E6C8-8C1A-4B9E-8EEF-1103EB55F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BA6E45-A147-4F69-B0FB-AEC3B3FE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27EC4D-CB8D-47B9-9D65-79B626FE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05067B-1DDD-4E76-9A06-ED6B226AD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82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2D388-6DC9-4957-B3CB-B76D006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36E08B-7EBE-4F3A-96BB-D9093DCAE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B56A29-F681-409D-93D8-9981A76C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2A1DB0-A278-4778-86D8-74571C70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6924CE-D4C6-422C-A8AF-1C113444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77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38A241-41FC-4593-A450-ADAAB742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440B5E-5647-4EE8-BB57-AA5FD6C61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0CA3EB0-C3BD-4C0E-B080-8A02F7E3E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18B68B-2CEC-4C7C-A320-836B34F9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144610B-2590-445B-9211-4AFCA565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F66AC3-ED0A-41A2-9DF0-5B085E87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24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3A5CF8-2279-4796-9CFF-5D586CE5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A4264A5-6BC0-4740-90FC-47A8CCA8F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F7C0CF2-98FD-4A9E-A897-3148FCD96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03FABED-6554-435F-9567-EDF84AD3D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2A13F03-AAB9-40B3-9F0E-1B4E36F9F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F8A6D4C-6D07-4A11-96AE-072B789B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436F9AB-AEAD-4080-A176-20BE94DBF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85B9D9E-D31C-4914-9FD7-F97364BA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70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B2702D-C494-4C99-AFD3-527333941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1DADC9-AC15-401C-87A4-237EAF667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A29578D-4F99-4FBA-A706-2AF68CA0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0BA74F-1AA2-4B55-99A1-F2046EB3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711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BBE07D1-70AF-44B6-9B13-396E7855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FC5FDB8-C969-47BE-9661-B33CF2F1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9DA4937-7CF7-4A86-ABAC-204DF0E4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60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270881-B0BA-4FE5-9DA8-85BFCB3B1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CA368B-C52B-4DA4-B1FC-F41C14A96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0A8769-7B40-48BF-AE7A-F4D6E99E7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716BD3-8C6B-4A0B-92C5-847B62CA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517807-8D10-4745-9ED2-A47BB614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FB2A2D-4DEB-4363-A259-57C3B3F9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364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65B21E-E822-48B4-95DA-C60D631BD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0FCCBE5-918D-4DA7-86DC-753871FE5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744CC9-7B4F-4D16-BF33-13AD97148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E282632-BF65-4868-8436-B8DFAEDD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22582E0-BB28-493F-9A66-37B79F24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EEEE580-3CA4-4867-B728-0F87EA62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21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D7AD0A-2EDE-40FB-8A84-E354E83CE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860AFA-B3DB-4D82-93C2-03525B41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AADEA3-DC33-4B8B-8F99-97884B0C2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650A7-4859-4C88-ADC1-B7878A707546}" type="datetimeFigureOut">
              <a:rPr lang="sv-SE" smtClean="0"/>
              <a:t>2020-06-18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274323-A205-4581-8A84-3A72D216F1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5E7CFF-BD7E-4DEF-AAE7-100AE7859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F597B-F975-4D7A-837E-D45A9A5D9A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62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BD665ADB-4ED0-4117-9808-CDAC2A401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66" y="697832"/>
            <a:ext cx="11635482" cy="560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6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Malin Alex</dc:creator>
  <cp:lastModifiedBy>Malin Alex</cp:lastModifiedBy>
  <cp:revision>4</cp:revision>
  <dcterms:created xsi:type="dcterms:W3CDTF">2020-06-18T07:49:01Z</dcterms:created>
  <dcterms:modified xsi:type="dcterms:W3CDTF">2020-06-18T07:55:13Z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cc119f0-ce96-4d4b-9cfa-ab15a7a0a6f6_Enabled">
    <vt:lpwstr>true</vt:lpwstr>
  </property>
  <property fmtid="{D5CDD505-2E9C-101B-9397-08002B2CF9AE}" pid="3" name="MSIP_Label_5cc119f0-ce96-4d4b-9cfa-ab15a7a0a6f6_SetDate">
    <vt:lpwstr>2020-06-18T07:55:10Z</vt:lpwstr>
  </property>
  <property fmtid="{D5CDD505-2E9C-101B-9397-08002B2CF9AE}" pid="4" name="MSIP_Label_5cc119f0-ce96-4d4b-9cfa-ab15a7a0a6f6_Method">
    <vt:lpwstr>Privileged</vt:lpwstr>
  </property>
  <property fmtid="{D5CDD505-2E9C-101B-9397-08002B2CF9AE}" pid="5" name="MSIP_Label_5cc119f0-ce96-4d4b-9cfa-ab15a7a0a6f6_Name">
    <vt:lpwstr>CAB - Public (no watermark)</vt:lpwstr>
  </property>
  <property fmtid="{D5CDD505-2E9C-101B-9397-08002B2CF9AE}" pid="6" name="MSIP_Label_5cc119f0-ce96-4d4b-9cfa-ab15a7a0a6f6_SiteId">
    <vt:lpwstr>bd402493-0717-4f89-a565-39bdca08227b</vt:lpwstr>
  </property>
  <property fmtid="{D5CDD505-2E9C-101B-9397-08002B2CF9AE}" pid="7" name="MSIP_Label_5cc119f0-ce96-4d4b-9cfa-ab15a7a0a6f6_ActionId">
    <vt:lpwstr>43832cad-aade-4d7e-8d85-c9884ab824e9</vt:lpwstr>
  </property>
  <property fmtid="{D5CDD505-2E9C-101B-9397-08002B2CF9AE}" pid="8" name="MSIP_Label_5cc119f0-ce96-4d4b-9cfa-ab15a7a0a6f6_ContentBits">
    <vt:lpwstr>0</vt:lpwstr>
  </property>
</Properties>
</file>